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3171825"/>
            <a:ext cx="60769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277600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077072"/>
            <a:ext cx="1656184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37348" y="3682825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70648" y="4077072"/>
            <a:ext cx="1656184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80548" y="3682825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13848" y="4077072"/>
            <a:ext cx="1977731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145295" y="3682825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487676" y="4077072"/>
            <a:ext cx="1656184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697576" y="3682825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43112"/>
            <a:ext cx="7829550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91512" y="2523040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91512" y="3316859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91512" y="4130775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420900" y="2523040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20900" y="3316859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420900" y="4130775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2816"/>
            <a:ext cx="11658600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430936"/>
            <a:ext cx="36004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963500"/>
            <a:ext cx="36004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058769"/>
            <a:ext cx="36004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571235"/>
            <a:ext cx="36004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5053555"/>
            <a:ext cx="18002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621108" y="5053555"/>
            <a:ext cx="247489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5606215"/>
            <a:ext cx="18002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88840"/>
            <a:ext cx="1156335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212976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815877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221088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725144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76872"/>
            <a:ext cx="11582400" cy="1952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861182"/>
            <a:ext cx="10801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2026-01-16T00:45:20Z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